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4" r:id="rId9"/>
    <p:sldId id="267" r:id="rId10"/>
    <p:sldId id="268" r:id="rId11"/>
    <p:sldId id="270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2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2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1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3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4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3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5F72-38AD-4DDD-A8FD-23FDAEC0D43B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6AC3-A4D5-43BF-AB9A-2EE3780B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4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овая папка (11)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198884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Зимние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забавы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801">
            <a:off x="3281904" y="1706107"/>
            <a:ext cx="2535598" cy="3264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Чьи это следы? »</a:t>
            </a:r>
          </a:p>
        </p:txBody>
      </p:sp>
    </p:spTree>
    <p:extLst>
      <p:ext uri="{BB962C8B-B14F-4D97-AF65-F5344CB8AC3E}">
        <p14:creationId xmlns:p14="http://schemas.microsoft.com/office/powerpoint/2010/main" val="21937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Новая папка (11)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6281"/>
            <a:ext cx="307657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Новая папка (11)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82" y="1700808"/>
            <a:ext cx="309562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Новая папка (11)\irinaavvakumovafisskijumpingworldcupqbul3072qx3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00" y="967995"/>
            <a:ext cx="3129999" cy="2086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63813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К. Сомова «Зима. Каток».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20371"/>
            <a:ext cx="7468049" cy="497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17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51" y="-33642"/>
            <a:ext cx="9229551" cy="6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Новая папка (11)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60997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Новая папка (11)\DPP_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87377"/>
            <a:ext cx="3377952" cy="225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Новая папка (11)\IMG_3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81529"/>
            <a:ext cx="3305944" cy="2202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8367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гры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 снегом </a:t>
            </a:r>
          </a:p>
        </p:txBody>
      </p:sp>
      <p:pic>
        <p:nvPicPr>
          <p:cNvPr id="13314" name="Picture 2" descr="C:\Users\ADMIN\Desktop\Новая папка (11)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3228"/>
            <a:ext cx="2952328" cy="1965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Новая папка (11)\i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9" y="2317229"/>
            <a:ext cx="307657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Новая папка (11)\dbd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365104"/>
            <a:ext cx="2909765" cy="1942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5" y="3983"/>
            <a:ext cx="9149315" cy="68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6436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Ассоциации»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6374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Новая папка (11)\1547db6becf79e25bbd4d7d83c1ebb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42" y="3045148"/>
            <a:ext cx="3459042" cy="2310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99" y="-33642"/>
            <a:ext cx="9194199" cy="6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844824"/>
            <a:ext cx="6696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«Береги нос в большой мороз»;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 не велик, да стоять не велит»;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зимней шубке и морозы – шутка».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7047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поговорки 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морозе: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90" y="1160897"/>
            <a:ext cx="5764630" cy="431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80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196752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Зима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на Руси длилась достаточно долго, была и снежной, и холодной. Летом в старину все передвигались на чём? (телега, карета) Колёса крутились, карета ехала. Но зимой колёса часто подводили. Как вы думаете, почему? (Ответы детей – застревали в сугробах.) И люди придумали переставить повозки, кареты с колёс на полозья (лыжи). Так они двигались намного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быстрее.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Новая папка (11)\6451_123ea8da4b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161"/>
            <a:ext cx="3240360" cy="2154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 (11)\9236299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800240"/>
            <a:ext cx="3456383" cy="22608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" y="-39366"/>
            <a:ext cx="9194199" cy="69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856" y="692696"/>
            <a:ext cx="671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«Кого на Руси не впрягали в сани?» </a:t>
            </a:r>
          </a:p>
        </p:txBody>
      </p:sp>
      <p:pic>
        <p:nvPicPr>
          <p:cNvPr id="7170" name="Picture 2" descr="C:\Users\ADMIN\Desktop\Новая папка (11)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" y="1484784"/>
            <a:ext cx="2560003" cy="1600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Новая папка (11)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98" y="1484784"/>
            <a:ext cx="2842794" cy="1600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Новая папка (11)\i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0" y="4077072"/>
            <a:ext cx="2628503" cy="182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Новая папка (11)\i (1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84785"/>
            <a:ext cx="2426050" cy="1600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Новая папка (11)\i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55" y="3665289"/>
            <a:ext cx="2474673" cy="164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esktop\Новая папка (11)\Ромашка-и-пе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67" y="2849468"/>
            <a:ext cx="2634262" cy="164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esktop\Новая папка (11)\i (1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25" y="4961041"/>
            <a:ext cx="2282487" cy="1727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Новая папка (11)\Katanie-na-sany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4" y="908720"/>
            <a:ext cx="3560465" cy="237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овая папка (11)\224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03808"/>
            <a:ext cx="3389362" cy="254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Новая папка (11)\information_items_property_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808752"/>
            <a:ext cx="3672408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 (11)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2"/>
            <a:ext cx="9194199" cy="68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Новая папка (11)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6" y="722452"/>
            <a:ext cx="7344816" cy="5407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283968" y="6237312"/>
            <a:ext cx="386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Ф. </a:t>
            </a:r>
            <a:r>
              <a:rPr lang="ru-RU" dirty="0" err="1"/>
              <a:t>Сычкова</a:t>
            </a:r>
            <a:r>
              <a:rPr lang="ru-RU" dirty="0"/>
              <a:t> «На горке». </a:t>
            </a:r>
          </a:p>
        </p:txBody>
      </p:sp>
    </p:spTree>
    <p:extLst>
      <p:ext uri="{BB962C8B-B14F-4D97-AF65-F5344CB8AC3E}">
        <p14:creationId xmlns:p14="http://schemas.microsoft.com/office/powerpoint/2010/main" val="27361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143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2017-01-16T18:50:47Z</dcterms:created>
  <dcterms:modified xsi:type="dcterms:W3CDTF">2017-01-16T20:23:33Z</dcterms:modified>
</cp:coreProperties>
</file>